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3" r:id="rId12"/>
    <p:sldId id="264" r:id="rId13"/>
    <p:sldId id="260" r:id="rId14"/>
    <p:sldId id="261" r:id="rId15"/>
    <p:sldId id="262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naldo Rodrigues Dos Santos" userId="0fa80541-1a95-4e9c-af1b-49cdf4877727" providerId="ADAL" clId="{33C9DC32-12F0-4063-8422-D4EA58A8B2D2}"/>
    <pc:docChg chg="addSld delSld modSld">
      <pc:chgData name="Josinaldo Rodrigues Dos Santos" userId="0fa80541-1a95-4e9c-af1b-49cdf4877727" providerId="ADAL" clId="{33C9DC32-12F0-4063-8422-D4EA58A8B2D2}" dt="2023-05-24T22:42:14.505" v="60" actId="1076"/>
      <pc:docMkLst>
        <pc:docMk/>
      </pc:docMkLst>
      <pc:sldChg chg="addSp modSp mod">
        <pc:chgData name="Josinaldo Rodrigues Dos Santos" userId="0fa80541-1a95-4e9c-af1b-49cdf4877727" providerId="ADAL" clId="{33C9DC32-12F0-4063-8422-D4EA58A8B2D2}" dt="2023-05-24T22:42:14.505" v="60" actId="1076"/>
        <pc:sldMkLst>
          <pc:docMk/>
          <pc:sldMk cId="0" sldId="259"/>
        </pc:sldMkLst>
        <pc:spChg chg="mod">
          <ac:chgData name="Josinaldo Rodrigues Dos Santos" userId="0fa80541-1a95-4e9c-af1b-49cdf4877727" providerId="ADAL" clId="{33C9DC32-12F0-4063-8422-D4EA58A8B2D2}" dt="2023-05-24T22:35:55.760" v="25" actId="20577"/>
          <ac:spMkLst>
            <pc:docMk/>
            <pc:sldMk cId="0" sldId="259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14.505" v="60" actId="1076"/>
          <ac:picMkLst>
            <pc:docMk/>
            <pc:sldMk cId="0" sldId="259"/>
            <ac:picMk id="3" creationId="{F46A35CB-B375-ECAE-F5C3-64222B5ABE5B}"/>
          </ac:picMkLst>
        </pc:picChg>
      </pc:sldChg>
      <pc:sldChg chg="addSp modSp mod">
        <pc:chgData name="Josinaldo Rodrigues Dos Santos" userId="0fa80541-1a95-4e9c-af1b-49cdf4877727" providerId="ADAL" clId="{33C9DC32-12F0-4063-8422-D4EA58A8B2D2}" dt="2023-05-24T22:41:53.910" v="56" actId="1076"/>
        <pc:sldMkLst>
          <pc:docMk/>
          <pc:sldMk cId="0" sldId="261"/>
        </pc:sldMkLst>
        <pc:picChg chg="add mod">
          <ac:chgData name="Josinaldo Rodrigues Dos Santos" userId="0fa80541-1a95-4e9c-af1b-49cdf4877727" providerId="ADAL" clId="{33C9DC32-12F0-4063-8422-D4EA58A8B2D2}" dt="2023-05-24T22:41:53.910" v="56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add mod">
        <pc:chgData name="Josinaldo Rodrigues Dos Santos" userId="0fa80541-1a95-4e9c-af1b-49cdf4877727" providerId="ADAL" clId="{33C9DC32-12F0-4063-8422-D4EA58A8B2D2}" dt="2023-05-24T22:42:05.703" v="58" actId="1076"/>
        <pc:sldMkLst>
          <pc:docMk/>
          <pc:sldMk cId="1852986110" sldId="263"/>
        </pc:sldMkLst>
        <pc:spChg chg="mod">
          <ac:chgData name="Josinaldo Rodrigues Dos Santos" userId="0fa80541-1a95-4e9c-af1b-49cdf4877727" providerId="ADAL" clId="{33C9DC32-12F0-4063-8422-D4EA58A8B2D2}" dt="2023-05-24T22:39:35.604" v="50" actId="20577"/>
          <ac:spMkLst>
            <pc:docMk/>
            <pc:sldMk cId="1852986110" sldId="263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05.703" v="58" actId="1076"/>
          <ac:picMkLst>
            <pc:docMk/>
            <pc:sldMk cId="1852986110" sldId="263"/>
            <ac:picMk id="3" creationId="{4BFD4364-A959-548B-C521-25C743C7B2F8}"/>
          </ac:picMkLst>
        </pc:picChg>
      </pc:sldChg>
      <pc:sldChg chg="add del">
        <pc:chgData name="Josinaldo Rodrigues Dos Santos" userId="0fa80541-1a95-4e9c-af1b-49cdf4877727" providerId="ADAL" clId="{33C9DC32-12F0-4063-8422-D4EA58A8B2D2}" dt="2023-05-24T22:39:13.001" v="33" actId="2696"/>
        <pc:sldMkLst>
          <pc:docMk/>
          <pc:sldMk cId="2186406664" sldId="264"/>
        </pc:sldMkLst>
      </pc:sldChg>
      <pc:sldChg chg="add">
        <pc:chgData name="Josinaldo Rodrigues Dos Santos" userId="0fa80541-1a95-4e9c-af1b-49cdf4877727" providerId="ADAL" clId="{33C9DC32-12F0-4063-8422-D4EA58A8B2D2}" dt="2023-05-24T22:39:20.573" v="34" actId="2890"/>
        <pc:sldMkLst>
          <pc:docMk/>
          <pc:sldMk cId="349309273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4" name="Forma Livre: Forma 96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5" name="CaixaDeTexto 96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INTRODUÇÃO:</a:t>
            </a:r>
            <a:endParaRPr lang="pt-BR" sz="4000" b="0" u="dbl" strike="noStrike" spc="-1">
              <a:uFillTx/>
              <a:latin typeface="Arial"/>
            </a:endParaRPr>
          </a:p>
        </p:txBody>
      </p:sp>
      <p:sp>
        <p:nvSpPr>
          <p:cNvPr id="966" name="TextBox 1"/>
          <p:cNvSpPr/>
          <p:nvPr/>
        </p:nvSpPr>
        <p:spPr>
          <a:xfrm>
            <a:off x="4166640" y="1866960"/>
            <a:ext cx="6849000" cy="313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000" b="1" strike="noStrike" spc="-1">
                <a:solidFill>
                  <a:srgbClr val="2231C2"/>
                </a:solidFill>
                <a:latin typeface="Tw Cen MT"/>
                <a:ea typeface="DejaVu Sans"/>
              </a:rPr>
              <a:t>“Análise de Desempenho dos Aplicativos de Vantagens em Postos de Gasolina”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9042480" y="3116160"/>
            <a:ext cx="176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ALLYSSIA NASCIMENTO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1" name="Picture 17"/>
          <p:cNvSpPr/>
          <p:nvPr/>
        </p:nvSpPr>
        <p:spPr>
          <a:xfrm>
            <a:off x="3103200" y="1384200"/>
            <a:ext cx="1543320" cy="15541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3265560" y="3061800"/>
            <a:ext cx="1176480" cy="6372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ERICK SOUZA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4781160" y="3914280"/>
            <a:ext cx="1493280" cy="14536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4848120" y="5527080"/>
            <a:ext cx="1619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FERNANDO OLIVEIRA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5" name="Picture 23"/>
          <p:cNvSpPr/>
          <p:nvPr/>
        </p:nvSpPr>
        <p:spPr>
          <a:xfrm>
            <a:off x="6078600" y="1409760"/>
            <a:ext cx="1543320" cy="155412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6022800" y="3083400"/>
            <a:ext cx="165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GABRIEL PROCÓPIO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7" name="Picture 26"/>
          <p:cNvSpPr/>
          <p:nvPr/>
        </p:nvSpPr>
        <p:spPr>
          <a:xfrm>
            <a:off x="7259400" y="3857760"/>
            <a:ext cx="1493280" cy="143424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7297920" y="5506200"/>
            <a:ext cx="147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JEVERSON SANTOS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9" name="Picture 29"/>
          <p:cNvSpPr/>
          <p:nvPr/>
        </p:nvSpPr>
        <p:spPr>
          <a:xfrm>
            <a:off x="10125720" y="3914280"/>
            <a:ext cx="1493280" cy="149328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10267920" y="5531400"/>
            <a:ext cx="122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TIAGO ALMANI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9006120" y="1410840"/>
            <a:ext cx="1579680" cy="1554120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2264040" y="5472000"/>
            <a:ext cx="1907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CRISTIANE GIGLIO LAMAS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3" name="Picture 9"/>
          <p:cNvSpPr/>
          <p:nvPr/>
        </p:nvSpPr>
        <p:spPr>
          <a:xfrm>
            <a:off x="2520000" y="3976920"/>
            <a:ext cx="145080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240000" y="28980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INTEGRANTES DA EQUIPE: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ETAPAS DO PROJETO: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240000" y="1279322"/>
            <a:ext cx="8673120" cy="337031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</a:t>
            </a:r>
          </a:p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&amp; 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40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  <a:endParaRPr lang="pt-BR" sz="40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pc="-1" dirty="0">
                <a:solidFill>
                  <a:srgbClr val="2231C2"/>
                </a:solidFill>
                <a:latin typeface="Tw Cen MT"/>
                <a:ea typeface="DejaVu Sans"/>
              </a:rPr>
              <a:t>TRELLO - KANBAN</a:t>
            </a:r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A35CB-B375-ECAE-F5C3-64222B5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20" y="1272662"/>
            <a:ext cx="8732482" cy="4560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pc="-1" dirty="0">
                <a:solidFill>
                  <a:srgbClr val="2231C2"/>
                </a:solidFill>
                <a:latin typeface="Tw Cen MT"/>
                <a:ea typeface="DejaVu Sans"/>
              </a:rPr>
              <a:t>GITHUB</a:t>
            </a:r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D4364-A959-548B-C521-25C743C7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39" y="1063228"/>
            <a:ext cx="8823657" cy="46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FORMULÁRIO: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30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DASHBOARD: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082FE5-CD96-144D-F517-569883A0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805" y="1015627"/>
            <a:ext cx="7738390" cy="3348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POWER BI: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AE938B-A271-5480-340E-87B05F49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20" y="1009650"/>
            <a:ext cx="875347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CONCLUSÃO: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</TotalTime>
  <Words>78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9</vt:i4>
      </vt:variant>
    </vt:vector>
  </HeadingPairs>
  <TitlesOfParts>
    <vt:vector size="21" baseType="lpstr"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Josinaldo Rodrigues Dos Santos</cp:lastModifiedBy>
  <cp:revision>4</cp:revision>
  <dcterms:created xsi:type="dcterms:W3CDTF">2023-05-18T00:41:59Z</dcterms:created>
  <dcterms:modified xsi:type="dcterms:W3CDTF">2023-05-24T22:42:15Z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